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58" r:id="rId3"/>
    <p:sldId id="262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3141B-BDB2-4B10-954C-43FAC841F267}" type="datetimeFigureOut">
              <a:rPr lang="en-US" smtClean="0"/>
              <a:pPr/>
              <a:t>10/7/2014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DE3ACD-DFD1-4777-B928-23B5A65D039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10</a:t>
            </a:fld>
            <a:endParaRPr lang="en-GB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11</a:t>
            </a:fld>
            <a:endParaRPr lang="en-GB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12</a:t>
            </a:fld>
            <a:endParaRPr lang="en-GB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13</a:t>
            </a:fld>
            <a:endParaRPr lang="en-GB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14</a:t>
            </a:fld>
            <a:endParaRPr lang="en-GB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15</a:t>
            </a:fld>
            <a:endParaRPr lang="en-GB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16</a:t>
            </a:fld>
            <a:endParaRPr lang="en-GB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17</a:t>
            </a:fld>
            <a:endParaRPr lang="en-GB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18</a:t>
            </a:fld>
            <a:endParaRPr lang="en-GB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19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20</a:t>
            </a:fld>
            <a:endParaRPr lang="en-GB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21</a:t>
            </a:fld>
            <a:endParaRPr lang="en-GB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22</a:t>
            </a:fld>
            <a:endParaRPr lang="en-GB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23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4</a:t>
            </a:fld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5</a:t>
            </a:fld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7</a:t>
            </a:fld>
            <a:endParaRPr lang="en-GB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8</a:t>
            </a:fld>
            <a:endParaRPr lang="en-GB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9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10/7/2014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10/7/2014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10/7/2014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10/7/2014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10/7/2014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10/7/2014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10/7/2014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10/7/2014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10/7/2014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10/7/2014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10/7/2014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0A391-198D-4046-928D-463227F3BDCA}" type="datetimeFigureOut">
              <a:rPr lang="en-US" smtClean="0"/>
              <a:pPr/>
              <a:t>10/7/2014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MIDDLETON CHENEY</a:t>
            </a:r>
            <a:endParaRPr lang="en-US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FOOTBALL CLUB</a:t>
            </a:r>
            <a:endParaRPr lang="en-US" b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January 6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Milton Keynes &amp; Border U16 </a:t>
            </a:r>
            <a:r>
              <a:rPr lang="en-GB" sz="2400" b="1" dirty="0"/>
              <a:t>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Middleton Cheney  0 v 4  Wotton Rangers Pumas 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S. 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Granaghan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White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Gascoigne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Fermor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M. Berry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N. Maclachlan				Goal Scorers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A. Tuite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H. Baker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Miles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P. Somerton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Hillman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C. Vallance Poole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H. </a:t>
            </a:r>
            <a:r>
              <a:rPr lang="en-US" sz="1600" b="1" smtClean="0"/>
              <a:t>Morgan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T. Samuals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January 13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Milton Keynes &amp; Border U16 </a:t>
            </a:r>
            <a:r>
              <a:rPr lang="en-GB" sz="2400" b="1" dirty="0"/>
              <a:t>League 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Winslow United Tigers  2 v 4  Middleton Cheney   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S. 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Granaghan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White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Gascoigne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Fermor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M. Berry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N. Maclachlan				Goal Scorers	L. Granaghan 2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S. Finch						L. Gascoigne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Ulla-Thomas						J. White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H. Baker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P. Somerton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Hillman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C. Vallance Poole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H. Morgan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M. Stanley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February 3</a:t>
            </a:r>
            <a:r>
              <a:rPr lang="en-GB" sz="4000" b="1" baseline="30000" dirty="0" smtClean="0"/>
              <a:t>rd</a:t>
            </a:r>
            <a:r>
              <a:rPr lang="en-GB" sz="4000" b="1" dirty="0" smtClean="0"/>
              <a:t> 2013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Milton Keynes &amp; Border U16 League Cup 1</a:t>
            </a:r>
            <a:r>
              <a:rPr lang="en-GB" sz="2400" b="1" baseline="30000" dirty="0" smtClean="0"/>
              <a:t>st</a:t>
            </a:r>
            <a:r>
              <a:rPr lang="en-GB" sz="2400" b="1" dirty="0" smtClean="0"/>
              <a:t> Rd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Middleton Cheney  0 v 2 MK City Falcons   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S. 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Granaghan	Booked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White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Gascoigne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Fermor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M. Berry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N. Maclachlan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A. Tuite				Goal Scorers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S. Finch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Ulla-Thomas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H. Baker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Miles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P. Somerton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Hillman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C. Vallance Poole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H. Morgan</a:t>
            </a:r>
          </a:p>
          <a:p>
            <a:pPr>
              <a:lnSpc>
                <a:spcPct val="80000"/>
              </a:lnSpc>
              <a:buNone/>
            </a:pP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February 17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Milton Keynes &amp; Border U16 League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United MK  0 V 6  Middleton Cheney    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S. 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Granaghan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White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Gascoigne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Fermor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M. Berry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N. Maclachlan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A. Tuite				Goal Scorers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S. Finch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Ulla-Thomas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P. Somerton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Hillman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C. Vallance Poole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M. </a:t>
            </a:r>
            <a:r>
              <a:rPr lang="en-US" sz="1600" b="1" smtClean="0"/>
              <a:t>Stanley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February </a:t>
            </a:r>
            <a:r>
              <a:rPr lang="en-GB" sz="4000" b="1" dirty="0" smtClean="0"/>
              <a:t>24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2013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Milton Keynes &amp; Border U16 League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</a:t>
            </a:r>
            <a:r>
              <a:rPr lang="en-GB" sz="2000" b="1" dirty="0" smtClean="0"/>
              <a:t> </a:t>
            </a:r>
            <a:r>
              <a:rPr lang="en-GB" sz="2000" b="1" dirty="0" smtClean="0"/>
              <a:t>Middleton </a:t>
            </a:r>
            <a:r>
              <a:rPr lang="en-GB" sz="2000" b="1" dirty="0" smtClean="0"/>
              <a:t>Cheney  2 v 3  Olney Town Colts    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S. 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Granaghan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White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Gascoigne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M. Berry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  	N. Maclachlan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A. Tuite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S. Finch</a:t>
            </a:r>
            <a:r>
              <a:rPr lang="en-US" sz="1600" b="1" dirty="0" smtClean="0"/>
              <a:t>				Goal </a:t>
            </a:r>
            <a:r>
              <a:rPr lang="en-US" sz="1600" b="1" dirty="0" smtClean="0"/>
              <a:t>Scorers	L. Gascoigne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L. Ulla-Thomas</a:t>
            </a:r>
            <a:r>
              <a:rPr lang="en-US" sz="1600" b="1" dirty="0" smtClean="0"/>
              <a:t>					</a:t>
            </a:r>
            <a:r>
              <a:rPr lang="en-US" sz="1600" b="1" dirty="0" smtClean="0"/>
              <a:t>	J. Miles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H. Baker</a:t>
            </a:r>
            <a:r>
              <a:rPr lang="en-US" sz="1600" b="1" dirty="0" smtClean="0"/>
              <a:t>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P. </a:t>
            </a:r>
            <a:r>
              <a:rPr lang="en-US" sz="1600" b="1" dirty="0" smtClean="0"/>
              <a:t>Somerton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J. Miles</a:t>
            </a:r>
            <a:r>
              <a:rPr lang="en-US" sz="1600" b="1" dirty="0" smtClean="0"/>
              <a:t>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Hillman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C. Vallance Poole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M. Stanley</a:t>
            </a:r>
          </a:p>
          <a:p>
            <a:pPr>
              <a:lnSpc>
                <a:spcPct val="80000"/>
              </a:lnSpc>
              <a:buNone/>
            </a:pP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March</a:t>
            </a:r>
            <a:r>
              <a:rPr lang="en-GB" sz="4000" b="1" dirty="0" smtClean="0"/>
              <a:t> </a:t>
            </a:r>
            <a:r>
              <a:rPr lang="en-GB" sz="4000" b="1" dirty="0" smtClean="0"/>
              <a:t>3</a:t>
            </a:r>
            <a:r>
              <a:rPr lang="en-GB" sz="4000" b="1" baseline="30000" dirty="0" smtClean="0"/>
              <a:t>rd</a:t>
            </a:r>
            <a:r>
              <a:rPr lang="en-GB" sz="4000" b="1" dirty="0" smtClean="0"/>
              <a:t> </a:t>
            </a:r>
            <a:r>
              <a:rPr lang="en-GB" sz="4000" b="1" dirty="0" smtClean="0"/>
              <a:t>2013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Milton Keynes &amp; Border U16 League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</a:t>
            </a:r>
            <a:r>
              <a:rPr lang="en-GB" sz="2000" b="1" dirty="0" smtClean="0"/>
              <a:t> </a:t>
            </a:r>
            <a:r>
              <a:rPr lang="en-GB" sz="2000" b="1" dirty="0" smtClean="0"/>
              <a:t>Middleton </a:t>
            </a:r>
            <a:r>
              <a:rPr lang="en-GB" sz="2000" b="1" dirty="0" smtClean="0"/>
              <a:t>Cheney  1 v 1  New City Saints   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S. 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Granaghan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White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</a:t>
            </a:r>
            <a:r>
              <a:rPr lang="en-US" sz="1600" b="1" dirty="0" smtClean="0"/>
              <a:t>Gascoigne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J. Fermor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M. Berry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  	N. Maclachlan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A. Tuite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S. Finch</a:t>
            </a:r>
            <a:r>
              <a:rPr lang="en-US" sz="1600" b="1" dirty="0" smtClean="0"/>
              <a:t>				Goal </a:t>
            </a:r>
            <a:r>
              <a:rPr lang="en-US" sz="1600" b="1" dirty="0" smtClean="0"/>
              <a:t>Scorers	S. Fensom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L. Ulla-Thomas</a:t>
            </a:r>
            <a:r>
              <a:rPr lang="en-US" sz="1600" b="1" dirty="0" smtClean="0"/>
              <a:t>					</a:t>
            </a:r>
            <a:r>
              <a:rPr lang="en-US" sz="1600" b="1" dirty="0" smtClean="0"/>
              <a:t>	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H. Baker</a:t>
            </a:r>
            <a:r>
              <a:rPr lang="en-US" sz="1600" b="1" dirty="0" smtClean="0"/>
              <a:t>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P. </a:t>
            </a:r>
            <a:r>
              <a:rPr lang="en-US" sz="1600" b="1" dirty="0" smtClean="0"/>
              <a:t>Somerton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J. Miles</a:t>
            </a:r>
            <a:r>
              <a:rPr lang="en-US" sz="1600" b="1" dirty="0" smtClean="0"/>
              <a:t>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M. Stanley</a:t>
            </a:r>
          </a:p>
          <a:p>
            <a:pPr>
              <a:lnSpc>
                <a:spcPct val="80000"/>
              </a:lnSpc>
              <a:buNone/>
            </a:pP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April 7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2013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Milton Keynes &amp; Border U16 League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</a:t>
            </a:r>
            <a:r>
              <a:rPr lang="en-GB" sz="2000" b="1" dirty="0" smtClean="0"/>
              <a:t> Stewkley  1 v 1  Middleton Cheney    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S. 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Granaghan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White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</a:t>
            </a:r>
            <a:r>
              <a:rPr lang="en-US" sz="1600" b="1" dirty="0" smtClean="0"/>
              <a:t>Gascoigne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J. Fermor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M. Berry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  	N. Maclachlan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A. Tuite		Sent Off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S. Finch</a:t>
            </a:r>
            <a:r>
              <a:rPr lang="en-US" sz="1600" b="1" dirty="0" smtClean="0"/>
              <a:t>				Goal </a:t>
            </a:r>
            <a:r>
              <a:rPr lang="en-US" sz="1600" b="1" dirty="0" smtClean="0"/>
              <a:t>Scorers	J. Granaghan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H. Baker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J. Miles		Sent Off</a:t>
            </a:r>
            <a:r>
              <a:rPr lang="en-US" sz="1600" b="1" dirty="0" smtClean="0"/>
              <a:t>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P. </a:t>
            </a:r>
            <a:r>
              <a:rPr lang="en-US" sz="1600" b="1" dirty="0" smtClean="0"/>
              <a:t>Somerton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J. Hillman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C. Vallance-Poole</a:t>
            </a:r>
            <a:r>
              <a:rPr lang="en-US" sz="1600" b="1" dirty="0" smtClean="0"/>
              <a:t>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L. Spencer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April 14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2013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Milton Keynes &amp; Border U16 League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</a:t>
            </a:r>
            <a:r>
              <a:rPr lang="en-GB" sz="2000" b="1" dirty="0" smtClean="0"/>
              <a:t> Middleton Cheney  6 v 0  City Colts    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S. 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Granaghan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</a:t>
            </a:r>
            <a:r>
              <a:rPr lang="en-US" sz="1600" b="1" dirty="0" smtClean="0"/>
              <a:t>Gascoigne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J. Fermor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M. Berry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  	N. Maclachlan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A. Tuite		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L. Ulla Thomas</a:t>
            </a:r>
            <a:r>
              <a:rPr lang="en-US" sz="1600" b="1" dirty="0" smtClean="0"/>
              <a:t>				Goal </a:t>
            </a:r>
            <a:r>
              <a:rPr lang="en-US" sz="1600" b="1" dirty="0" smtClean="0"/>
              <a:t>Scorers	J. Granaghan 3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H. Baker						L. Spencer 2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J. Miles		</a:t>
            </a:r>
            <a:r>
              <a:rPr lang="en-US" sz="1600" b="1" dirty="0" smtClean="0"/>
              <a:t>				</a:t>
            </a:r>
            <a:r>
              <a:rPr lang="en-US" sz="1600" b="1" dirty="0" smtClean="0"/>
              <a:t>J. Fermor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P. </a:t>
            </a:r>
            <a:r>
              <a:rPr lang="en-US" sz="1600" b="1" dirty="0" smtClean="0"/>
              <a:t>Somerton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J. Hillman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C. Vallance-Poole</a:t>
            </a:r>
            <a:r>
              <a:rPr lang="en-US" sz="1600" b="1" dirty="0" smtClean="0"/>
              <a:t>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L. Spencer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H. Morgan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April 17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2013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Milton Keynes &amp; Border U16 League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</a:t>
            </a:r>
            <a:r>
              <a:rPr lang="en-GB" sz="2000" b="1" dirty="0" smtClean="0"/>
              <a:t> Wicken Sports  3 v 2  Middleton Cheney     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S. 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</a:t>
            </a:r>
            <a:r>
              <a:rPr lang="en-US" sz="1600" b="1" dirty="0" smtClean="0"/>
              <a:t>Granaghan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J. White</a:t>
            </a: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</a:t>
            </a:r>
            <a:r>
              <a:rPr lang="en-US" sz="1600" b="1" dirty="0" smtClean="0"/>
              <a:t>Gascoigne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J. Fermor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M. Berry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  	N. Maclachlan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S. Finch		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H. Baker				Goal Scorers	J. Granaghan 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Miles						J. Fermor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P. Somerton</a:t>
            </a:r>
            <a:r>
              <a:rPr lang="en-US" sz="1600" b="1" dirty="0" smtClean="0"/>
              <a:t>		</a:t>
            </a:r>
            <a:r>
              <a:rPr lang="en-US" sz="1600" b="1" dirty="0" smtClean="0"/>
              <a:t>				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J. Hillman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C. Vallance-Poole</a:t>
            </a:r>
            <a:r>
              <a:rPr lang="en-US" sz="1600" b="1" dirty="0" smtClean="0"/>
              <a:t>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L. Spencer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April 21</a:t>
            </a:r>
            <a:r>
              <a:rPr lang="en-GB" sz="4000" b="1" baseline="30000" dirty="0" smtClean="0"/>
              <a:t>st</a:t>
            </a:r>
            <a:r>
              <a:rPr lang="en-GB" sz="4000" b="1" dirty="0" smtClean="0"/>
              <a:t> </a:t>
            </a:r>
            <a:r>
              <a:rPr lang="en-GB" sz="4000" b="1" dirty="0" smtClean="0"/>
              <a:t>2013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Milton Keynes &amp; Border U16 League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</a:t>
            </a:r>
            <a:r>
              <a:rPr lang="en-GB" sz="2000" b="1" dirty="0" smtClean="0"/>
              <a:t> City Colts  7 v 4  Middleton Cheney     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S. 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</a:t>
            </a:r>
            <a:r>
              <a:rPr lang="en-US" sz="1600" b="1" dirty="0" smtClean="0"/>
              <a:t>Granaghan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J. White</a:t>
            </a: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M. Berry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  	N. Maclachlan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S. Finch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A. Tuite		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S. Finch				Goal Scorers	L. Spencer 4 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Ulla Thomas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J. Miles		</a:t>
            </a:r>
            <a:r>
              <a:rPr lang="en-US" sz="1600" b="1" dirty="0" smtClean="0"/>
              <a:t>				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C. Vallance-Poole</a:t>
            </a:r>
            <a:r>
              <a:rPr lang="en-US" sz="1600" b="1" dirty="0" smtClean="0"/>
              <a:t>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L. Spencer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H. Morgan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UNDER </a:t>
            </a:r>
            <a:r>
              <a:rPr lang="en-GB" b="1" dirty="0" smtClean="0"/>
              <a:t>16 </a:t>
            </a:r>
            <a:r>
              <a:rPr lang="en-GB" b="1" dirty="0"/>
              <a:t>TEAM</a:t>
            </a:r>
            <a:endParaRPr lang="en-US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FontTx/>
              <a:buNone/>
            </a:pPr>
            <a:r>
              <a:rPr lang="en-GB" b="1" dirty="0" smtClean="0"/>
              <a:t>2012 - 13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 smtClean="0"/>
              <a:t>SEASON</a:t>
            </a:r>
          </a:p>
          <a:p>
            <a:pPr algn="ctr">
              <a:buFontTx/>
              <a:buNone/>
            </a:pPr>
            <a:endParaRPr lang="en-GB" b="1" dirty="0"/>
          </a:p>
          <a:p>
            <a:pPr algn="ctr">
              <a:buFontTx/>
              <a:buNone/>
            </a:pPr>
            <a:r>
              <a:rPr lang="en-GB" b="1" dirty="0" smtClean="0"/>
              <a:t>Milton Keynes</a:t>
            </a:r>
          </a:p>
          <a:p>
            <a:pPr algn="ctr">
              <a:buFontTx/>
              <a:buNone/>
            </a:pPr>
            <a:r>
              <a:rPr lang="en-GB" b="1" dirty="0" smtClean="0"/>
              <a:t>&amp;</a:t>
            </a:r>
          </a:p>
          <a:p>
            <a:pPr algn="ctr">
              <a:buFontTx/>
              <a:buNone/>
            </a:pPr>
            <a:r>
              <a:rPr lang="en-GB" b="1" dirty="0" smtClean="0"/>
              <a:t>Border Counties</a:t>
            </a:r>
          </a:p>
          <a:p>
            <a:pPr algn="ctr">
              <a:buFontTx/>
              <a:buNone/>
            </a:pPr>
            <a:r>
              <a:rPr lang="en-GB" b="1" dirty="0" smtClean="0"/>
              <a:t>Youth Football League</a:t>
            </a:r>
          </a:p>
          <a:p>
            <a:pPr algn="ctr">
              <a:buFontTx/>
              <a:buNone/>
            </a:pPr>
            <a:endParaRPr lang="en-GB" b="1" dirty="0"/>
          </a:p>
          <a:p>
            <a:pPr algn="ctr">
              <a:buFontTx/>
              <a:buNone/>
            </a:pPr>
            <a:r>
              <a:rPr lang="en-GB" b="1" dirty="0" smtClean="0"/>
              <a:t> </a:t>
            </a:r>
            <a:endParaRPr lang="en-GB" b="1" dirty="0"/>
          </a:p>
          <a:p>
            <a:pPr algn="ctr">
              <a:buFontTx/>
              <a:buNone/>
            </a:pPr>
            <a:endParaRPr lang="en-GB" b="1" dirty="0"/>
          </a:p>
          <a:p>
            <a:pPr algn="ctr">
              <a:buFontTx/>
              <a:buNone/>
            </a:pPr>
            <a:endParaRPr lang="en-GB" b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April 28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2013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Milton Keynes &amp; Border U16 League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</a:t>
            </a:r>
            <a:r>
              <a:rPr lang="en-GB" sz="2000" b="1" dirty="0" smtClean="0"/>
              <a:t>  Middleton Cheney  7 v 2  Wicken Sports     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S. 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</a:t>
            </a:r>
            <a:r>
              <a:rPr lang="en-US" sz="1600" b="1" dirty="0" smtClean="0"/>
              <a:t>Granaghan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J. White</a:t>
            </a: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L. Gascoigne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  	J. Fermore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M. Berry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N. Maclachan		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S. Finch				Goal Scorers	N. Maclachan 2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Ulla Thomas						J. Granaghan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P. Somerton</a:t>
            </a:r>
            <a:r>
              <a:rPr lang="en-US" sz="1600" b="1" dirty="0" smtClean="0"/>
              <a:t>		</a:t>
            </a:r>
            <a:r>
              <a:rPr lang="en-US" sz="1600" b="1" dirty="0" smtClean="0"/>
              <a:t>				</a:t>
            </a:r>
            <a:r>
              <a:rPr lang="en-US" sz="1600" b="1" dirty="0" smtClean="0"/>
              <a:t>L. Gascoigne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J. Hillman</a:t>
            </a:r>
            <a:r>
              <a:rPr lang="en-US" sz="1600" b="1" dirty="0" smtClean="0"/>
              <a:t>						</a:t>
            </a:r>
            <a:r>
              <a:rPr lang="en-US" sz="1600" b="1" dirty="0" smtClean="0"/>
              <a:t>S. Finch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						S. Fensom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						M. Berry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May</a:t>
            </a:r>
            <a:r>
              <a:rPr lang="en-GB" sz="4000" b="1" dirty="0" smtClean="0"/>
              <a:t> 12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2013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Milton Keynes &amp; Border U16 League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</a:t>
            </a:r>
            <a:r>
              <a:rPr lang="en-GB" sz="2000" b="1" dirty="0" smtClean="0"/>
              <a:t>  Steeple Claydon  2 v 1  Middleton Cheney      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S. 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</a:t>
            </a:r>
            <a:r>
              <a:rPr lang="en-US" sz="1600" b="1" dirty="0" smtClean="0"/>
              <a:t>Granaghan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J. White</a:t>
            </a: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L. Gascoigne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  	J. Fermore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M. Berry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N. Maclachan		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A. Tuite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S. Finch</a:t>
            </a:r>
            <a:r>
              <a:rPr lang="en-US" sz="1600" b="1" dirty="0" smtClean="0"/>
              <a:t>				Goal Scorers	L. Spencer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Ulla Thomas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H. Baker</a:t>
            </a:r>
            <a:r>
              <a:rPr lang="en-US" sz="1600" b="1" dirty="0" smtClean="0"/>
              <a:t>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J. Miles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C. Vallance-Poole</a:t>
            </a:r>
            <a:r>
              <a:rPr lang="en-US" sz="1600" b="1" dirty="0" smtClean="0"/>
              <a:t>		</a:t>
            </a:r>
            <a:r>
              <a:rPr lang="en-US" sz="1600" b="1" dirty="0" smtClean="0"/>
              <a:t>				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L. Spencer</a:t>
            </a:r>
            <a:r>
              <a:rPr lang="en-US" sz="1600" b="1" dirty="0" smtClean="0"/>
              <a:t>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						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					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May</a:t>
            </a:r>
            <a:r>
              <a:rPr lang="en-GB" sz="4000" b="1" dirty="0" smtClean="0"/>
              <a:t> 19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2013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Milton Keynes &amp; Border U16 League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</a:t>
            </a:r>
            <a:r>
              <a:rPr lang="en-GB" sz="2000" b="1" dirty="0" smtClean="0"/>
              <a:t>  Cranfield Colts  0 v 4  Middleton Cheney      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S. 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</a:t>
            </a:r>
            <a:r>
              <a:rPr lang="en-US" sz="1600" b="1" dirty="0" smtClean="0"/>
              <a:t>Granaghan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J. White</a:t>
            </a: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L. Gascoigne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  	J. Fermore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M. Berry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N. Maclachan		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A. Tuite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S. Finch</a:t>
            </a:r>
            <a:r>
              <a:rPr lang="en-US" sz="1600" b="1" dirty="0" smtClean="0"/>
              <a:t>				Goal Scorers	L. Spencer 2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Ulla Thomas						J. Granaghan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H. Baker</a:t>
            </a:r>
            <a:r>
              <a:rPr lang="en-US" sz="1600" b="1" dirty="0" smtClean="0"/>
              <a:t>						OG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J. Hillman</a:t>
            </a:r>
            <a:r>
              <a:rPr lang="en-US" sz="1600" b="1" dirty="0" smtClean="0"/>
              <a:t>		</a:t>
            </a:r>
            <a:r>
              <a:rPr lang="en-US" sz="1600" b="1" dirty="0" smtClean="0"/>
              <a:t>				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L. Spencer</a:t>
            </a:r>
            <a:r>
              <a:rPr lang="en-US" sz="1600" b="1" dirty="0" smtClean="0"/>
              <a:t>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						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					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May</a:t>
            </a:r>
            <a:r>
              <a:rPr lang="en-GB" sz="4000" b="1" dirty="0" smtClean="0"/>
              <a:t> 26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2013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Milton Keynes &amp; Border U16 League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</a:t>
            </a:r>
            <a:r>
              <a:rPr lang="en-GB" sz="2000" b="1" dirty="0" smtClean="0"/>
              <a:t>   Middleton Cheney  3 v 2  Cranfield Colts      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S. 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</a:t>
            </a:r>
            <a:r>
              <a:rPr lang="en-US" sz="1600" b="1" dirty="0" smtClean="0"/>
              <a:t>Granaghan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J. White</a:t>
            </a: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L. Gascoigne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  	J. Fermore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M. Berry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N. Maclachan		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A. Tuite				Goal Scorers	H. Baker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Ulla Thomas						J. Granaghan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H. Baker</a:t>
            </a:r>
            <a:r>
              <a:rPr lang="en-US" sz="1600" b="1" dirty="0" smtClean="0"/>
              <a:t>						J. Miles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J. Miles		</a:t>
            </a:r>
            <a:r>
              <a:rPr lang="en-US" sz="1600" b="1" dirty="0" smtClean="0"/>
              <a:t>				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smtClean="0"/>
              <a:t>	</a:t>
            </a:r>
            <a:r>
              <a:rPr lang="en-US" sz="1600" b="1" dirty="0" smtClean="0"/>
              <a:t>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						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					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September </a:t>
            </a:r>
            <a:r>
              <a:rPr lang="en-GB" sz="4000" b="1" dirty="0" smtClean="0"/>
              <a:t>16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2012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Milton Keynes &amp; Border U16 </a:t>
            </a:r>
            <a:r>
              <a:rPr lang="en-GB" sz="2400" b="1" dirty="0"/>
              <a:t>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Middleton Cheney  2 v 2  Steeple Claydon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S. 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Granaghan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White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Gascoigne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Fermor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N. Maclachlan				Goal Scorers	J. Granaghan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A. Tuite						S. Finch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S. Finch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H. Baker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Miles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P. Somerton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Hillman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C. Vallance Poole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H. Morgan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T. Samuals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September </a:t>
            </a:r>
            <a:r>
              <a:rPr lang="en-GB" sz="4000" b="1" dirty="0" smtClean="0"/>
              <a:t>23</a:t>
            </a:r>
            <a:r>
              <a:rPr lang="en-GB" sz="4000" b="1" baseline="30000" dirty="0" smtClean="0"/>
              <a:t>rd</a:t>
            </a:r>
            <a:r>
              <a:rPr lang="en-GB" sz="4000" b="1" dirty="0" smtClean="0"/>
              <a:t> 2012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Milton Keynes &amp; Border U16 </a:t>
            </a:r>
            <a:r>
              <a:rPr lang="en-GB" sz="2400" b="1" dirty="0"/>
              <a:t>League 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Wooton Rangers Pumas  4 v 5  Middleton Cheney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S. 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Granaghan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White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Gascoigne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Fermor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M. Berry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N. Maclachlan				Goal Scorers	J. Granaghan 2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A. Tuite						L. Gascoigne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S. Finch						J. Miles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Ulla-Thomas		Booked				S. 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H. Baker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Miles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Hillman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C. Vallance Poole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T. Samuals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October 7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2012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Milton Keynes &amp; Border U16 </a:t>
            </a:r>
            <a:r>
              <a:rPr lang="en-GB" sz="2400" b="1" dirty="0"/>
              <a:t>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Middleton Cheney  6 v 1  Stewkley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S. 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Granaghan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White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Gascoigne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Fermor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M. Berry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N. Maclachlan				Goal Scorers	J. Granaghan 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A. Tuite						L. Gascoigne 3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S. Finch						S. Finch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Ulla-Thomas	</a:t>
            </a:r>
            <a:r>
              <a:rPr lang="en-US" sz="1600" b="1" smtClean="0"/>
              <a:t>	</a:t>
            </a:r>
            <a:r>
              <a:rPr lang="en-US" sz="1600" b="1" dirty="0" smtClean="0"/>
              <a:t>				L. Ulla-Thomas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Miles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P. Somerton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Hillman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C. Vallance Poole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H. Morgan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T. Samuals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October 21</a:t>
            </a:r>
            <a:r>
              <a:rPr lang="en-GB" sz="4000" b="1" baseline="30000" dirty="0" smtClean="0"/>
              <a:t>st</a:t>
            </a:r>
            <a:r>
              <a:rPr lang="en-GB" sz="4000" b="1" dirty="0" smtClean="0"/>
              <a:t> 2012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Milton Keynes &amp; Border U16 </a:t>
            </a:r>
            <a:r>
              <a:rPr lang="en-GB" sz="2400" b="1" dirty="0"/>
              <a:t>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Middleton Cheney  3 v 0  United MK 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S. 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Granaghan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White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Gascoigne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Fermor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M. Berry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A. Tuite				Goal Scorers	J. Granaghan 3 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S. Finch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Ulla-Thomas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H. Baker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Miles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P. Somerton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Hillman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H. Morgan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M. Stanley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T. Samuals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October 28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2012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Northants U16 County Cup 1</a:t>
            </a:r>
            <a:r>
              <a:rPr lang="en-GB" sz="2400" b="1" baseline="30000" dirty="0" smtClean="0"/>
              <a:t>st</a:t>
            </a:r>
            <a:r>
              <a:rPr lang="en-GB" sz="2400" b="1" dirty="0" smtClean="0"/>
              <a:t> Rd - Away 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Brixworth Juniors  6 v 1  Middleton Cheney   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S. 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Granaghan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White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Gascoigne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Fermor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A. Tuite				Goal Scorers	J. Fermor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Ulla-Thomas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H. Baker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Miles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P. Somerton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C. Vallance Poole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H. Morgan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M. Stanley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T. Samuals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October 28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2012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Milton Keynes &amp; Boarder League Cup 1</a:t>
            </a:r>
            <a:r>
              <a:rPr lang="en-GB" sz="2400" b="1" baseline="30000" dirty="0" smtClean="0"/>
              <a:t>st</a:t>
            </a:r>
            <a:r>
              <a:rPr lang="en-GB" sz="2400" b="1" dirty="0" smtClean="0"/>
              <a:t> Rd - Home 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Middleton Cheney  9 v 0  Great Horwood   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S. 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Granaghan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White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Gascoigne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Fermor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M. Berry				Goal Scorers	L. Gascoigne 3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N. Maclachlan						N. Maclachlan 2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A. Tuite						S. Finch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S. Finch						J. Fermor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Ulla-Thomas						J. White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H. Baker						M. Berry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Miles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P. Somerton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Hillman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C. Vallance Poole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M. Stanley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December 16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2012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Milton Keynes &amp; Border U16 </a:t>
            </a:r>
            <a:r>
              <a:rPr lang="en-GB" sz="2400" b="1" dirty="0"/>
              <a:t>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Middleton Cheney  9 v 0  Winslow United Tigers 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S. 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Granaghan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White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Gascoigne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Fermor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M. Berry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N. Maclachlan				Goal Scorers	J. Granaghan 3 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A. Tuite						L. Gascoigne 2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Ulla-Thomas						S. Finch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H. Baker						S. 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Miles						H. Baker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P. Somerton						J. Fermore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Hillman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H. Morgan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M. Stanley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T. Samuals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998</TotalTime>
  <Words>279</Words>
  <Application>Microsoft Office PowerPoint</Application>
  <PresentationFormat>On-screen Show (4:3)</PresentationFormat>
  <Paragraphs>462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MIDDLETON CHENEY</vt:lpstr>
      <vt:lpstr>UNDER 16 TEAM</vt:lpstr>
      <vt:lpstr>September 16th 2012  Milton Keynes &amp; Border U16 League - Home</vt:lpstr>
      <vt:lpstr>September 23rd 2012  Milton Keynes &amp; Border U16 League - Away</vt:lpstr>
      <vt:lpstr>October 7th 2012   Milton Keynes &amp; Border U16 League - Home</vt:lpstr>
      <vt:lpstr>October 21st 2012   Milton Keynes &amp; Border U16 League - Home</vt:lpstr>
      <vt:lpstr>October 28th 2012   Northants U16 County Cup 1st Rd - Away </vt:lpstr>
      <vt:lpstr>October 28th 2012   Milton Keynes &amp; Boarder League Cup 1st Rd - Home </vt:lpstr>
      <vt:lpstr>December 16th 2012   Milton Keynes &amp; Border U16 League - Home</vt:lpstr>
      <vt:lpstr>January 6th 2013   Milton Keynes &amp; Border U16 League - Home</vt:lpstr>
      <vt:lpstr>January 13th 2013   Milton Keynes &amp; Border U16 League - Away</vt:lpstr>
      <vt:lpstr>February 3rd 2013   Milton Keynes &amp; Border U16 League Cup 1st Rd - Home</vt:lpstr>
      <vt:lpstr>February 17th 2013   Milton Keynes &amp; Border U16 League - Away</vt:lpstr>
      <vt:lpstr>February 24th 2013   Milton Keynes &amp; Border U16 League - Home</vt:lpstr>
      <vt:lpstr>March 3rd 2013   Milton Keynes &amp; Border U16 League - Home</vt:lpstr>
      <vt:lpstr>April 7th 2013   Milton Keynes &amp; Border U16 League - Away</vt:lpstr>
      <vt:lpstr>April 14th 2013   Milton Keynes &amp; Border U16 League - Home</vt:lpstr>
      <vt:lpstr>April 17th 2013   Milton Keynes &amp; Border U16 League - Away</vt:lpstr>
      <vt:lpstr>April 21st 2013   Milton Keynes &amp; Border U16 League - Away</vt:lpstr>
      <vt:lpstr>April 28th 2013   Milton Keynes &amp; Border U16 League - Home</vt:lpstr>
      <vt:lpstr>May 12th 2013   Milton Keynes &amp; Border U16 League - Away</vt:lpstr>
      <vt:lpstr>May 19th 2013   Milton Keynes &amp; Border U16 League - Away</vt:lpstr>
      <vt:lpstr>May 26th 2013   Milton Keynes &amp; Border U16 League - Home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MIDDLETON CHENEY</dc:title>
  <dc:creator>tich</dc:creator>
  <cp:lastModifiedBy>martin57</cp:lastModifiedBy>
  <cp:revision>103</cp:revision>
  <dcterms:created xsi:type="dcterms:W3CDTF">2009-04-11T11:47:07Z</dcterms:created>
  <dcterms:modified xsi:type="dcterms:W3CDTF">2014-10-07T15:20:38Z</dcterms:modified>
</cp:coreProperties>
</file>